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9F835-3155-43B4-8507-1802F41E857A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6303B-88BC-4C3C-A723-5CBBDB4CD3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eed" TargetMode="External"/><Relationship Id="rId2" Type="http://schemas.openxmlformats.org/officeDocument/2006/relationships/hyperlink" Target="http://en.wikipedia.org/wiki/Motion_(physics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Gravity" TargetMode="External"/><Relationship Id="rId5" Type="http://schemas.openxmlformats.org/officeDocument/2006/relationships/hyperlink" Target="http://en.wikipedia.org/wiki/Friction" TargetMode="External"/><Relationship Id="rId4" Type="http://schemas.openxmlformats.org/officeDocument/2006/relationships/hyperlink" Target="http://en.wikipedia.org/wiki/Velocity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Physics In Baseball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Justin Haines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Motion	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“In physics, motion is a change in position of an object with respect to time.”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Running the bases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Moving the bat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Pitching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Catching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hainjust3\Pictures\shane-victorino-running-bases-1a3f1c09b6f2a58b_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886200"/>
            <a:ext cx="1587500" cy="2248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Speed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“In kinematics, the speed of an object is the magnitude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of its velocity.”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Running the bases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speed of the bat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Speed of throwing a ball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Running to make a catch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hainjust3\Pictures\cliff-lee-pitches-c6ecfe55d6f8f7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276600"/>
            <a:ext cx="313811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Velocity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“In physics, velocity is the measurement of the rate and direction of change in the position of an object.”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Speed of a hit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Speed of a swing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throwing different types of balls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Swinging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Rotation of ball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hainjust3\Pictures\large_Diamondbacks-Phillies-Base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254363"/>
            <a:ext cx="3192463" cy="2881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Sliding Friction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“</a:t>
            </a:r>
            <a:r>
              <a:rPr lang="en-US" dirty="0" smtClean="0">
                <a:solidFill>
                  <a:schemeClr val="bg1"/>
                </a:solidFill>
              </a:rPr>
              <a:t>Friction is the force resisting the relative motion of solid surfaces, fluid layers, and/or material elements sliding against each other.”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sliding into a base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Sliding to catch a ball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a ball is rolling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hainjust3\Pictures\Rollins-head-first-sl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3581400"/>
            <a:ext cx="3198812" cy="255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Gravity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“Gravity, is a natural phenomenon by which physical bodies attract with a force proportional to their mass.”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a ball falls down from a hit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throwing a ball and it drops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hainjust3\Pictures\9N5Q1122-575x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733800"/>
            <a:ext cx="4248417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Work Cited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http://en.wikipedia.org/wiki/Motion_(physics)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http://en.wikipedia.org/wiki/Speed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http://en.wikipedia.org/wiki/Velocity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5"/>
              </a:rPr>
              <a:t>http://en.wikipedia.org/wiki/Friction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6"/>
              </a:rPr>
              <a:t>http://en.wikipedia.org/wiki/Gravity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End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hainjust3\Pictures\jimmy-roll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828800"/>
            <a:ext cx="3990975" cy="371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209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Physics In Baseball</vt:lpstr>
      <vt:lpstr>Motion </vt:lpstr>
      <vt:lpstr>Speed</vt:lpstr>
      <vt:lpstr>Velocity</vt:lpstr>
      <vt:lpstr>Sliding Friction</vt:lpstr>
      <vt:lpstr>Gravity</vt:lpstr>
      <vt:lpstr>Work Cited</vt:lpstr>
      <vt:lpstr>The End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In Baseball</dc:title>
  <dc:creator>User</dc:creator>
  <cp:lastModifiedBy>User</cp:lastModifiedBy>
  <cp:revision>3</cp:revision>
  <dcterms:created xsi:type="dcterms:W3CDTF">2011-06-06T17:33:22Z</dcterms:created>
  <dcterms:modified xsi:type="dcterms:W3CDTF">2011-06-06T18:01:44Z</dcterms:modified>
</cp:coreProperties>
</file>